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33" r:id="rId2"/>
    <p:sldId id="431" r:id="rId3"/>
    <p:sldId id="434" r:id="rId4"/>
    <p:sldId id="435" r:id="rId5"/>
    <p:sldId id="436" r:id="rId6"/>
    <p:sldId id="437" r:id="rId7"/>
    <p:sldId id="440" r:id="rId8"/>
    <p:sldId id="438" r:id="rId9"/>
    <p:sldId id="439" r:id="rId10"/>
    <p:sldId id="441" r:id="rId11"/>
    <p:sldId id="442" r:id="rId12"/>
    <p:sldId id="443" r:id="rId13"/>
    <p:sldId id="444" r:id="rId14"/>
    <p:sldId id="446" r:id="rId15"/>
    <p:sldId id="445" r:id="rId16"/>
    <p:sldId id="447" r:id="rId1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99"/>
    <a:srgbClr val="FF5050"/>
    <a:srgbClr val="FFFFCC"/>
    <a:srgbClr val="FFCC66"/>
    <a:srgbClr val="CC00CC"/>
    <a:srgbClr val="FFFFFF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04" autoAdjust="0"/>
  </p:normalViewPr>
  <p:slideViewPr>
    <p:cSldViewPr>
      <p:cViewPr varScale="1">
        <p:scale>
          <a:sx n="81" d="100"/>
          <a:sy n="81" d="100"/>
        </p:scale>
        <p:origin x="127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80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52" cy="4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60" y="0"/>
            <a:ext cx="3038052" cy="4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061"/>
            <a:ext cx="3038052" cy="4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60" y="8772061"/>
            <a:ext cx="3038052" cy="4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0B1BC692-EC5C-4F4B-AA9E-28F15D6B57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5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52" cy="4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60" y="0"/>
            <a:ext cx="3038052" cy="4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23" y="4387610"/>
            <a:ext cx="5608956" cy="415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061"/>
            <a:ext cx="3038052" cy="4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60" y="8772061"/>
            <a:ext cx="3038052" cy="4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E6BA0570-D0AB-474D-8FEA-54895820E3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62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E8C27-DA95-415F-9336-44DB9D0B5406}" type="slidenum">
              <a:rPr lang="en-US"/>
              <a:pPr/>
              <a:t>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38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10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7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11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27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12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44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13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44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14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0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15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29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16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2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7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3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3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4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07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5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1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6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9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7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8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8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67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84812-9295-4BEC-A4F6-2A6529F72392}" type="slidenum">
              <a:rPr lang="en-US"/>
              <a:pPr/>
              <a:t>9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9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47ECA-ED99-4DFB-981C-DC788173E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16DCF-5534-45F4-B8BF-398443B81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9FF38-0FD1-46EA-9081-A06BBF9AF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3ECF81-D581-499C-A34F-EF0F3058A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73BDA1-A108-41D7-9D81-46904F7FF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ADD62-18EF-4CAD-9F2B-ECA5961FB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DB7C7-7F43-444A-85B3-BCBC96438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0F5B4-D113-4029-9CBD-5ED7D7DE21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84F86-17CE-4D6B-A6FE-8C7811670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43EB5-8D4C-43C2-B464-0A9F3783C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9996B-070B-47DF-B69E-F01C050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9CC58-A51A-4CB9-83A7-AD4CFD94E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CE65-E00D-4DF4-8168-7FDF0B012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DC Drives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D234C02-5469-4977-BFB5-FB262E19B1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E7F-D373-4316-B950-99407241F5B5}" type="slidenum">
              <a:rPr lang="en-US"/>
              <a:pPr/>
              <a:t>1</a:t>
            </a:fld>
            <a:endParaRPr lang="en-US"/>
          </a:p>
        </p:txBody>
      </p:sp>
      <p:sp>
        <p:nvSpPr>
          <p:cNvPr id="105554" name="Rectangle 8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2895600"/>
          </a:xfrm>
          <a:noFill/>
          <a:ln/>
        </p:spPr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</a:rPr>
              <a:t>EE 293</a:t>
            </a:r>
            <a:br>
              <a:rPr lang="en-US" sz="360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000066"/>
                </a:solidFill>
              </a:rPr>
              <a:t>Electric Motor Drives</a:t>
            </a:r>
            <a:r>
              <a:rPr lang="en-US" sz="3600" dirty="0">
                <a:solidFill>
                  <a:srgbClr val="000066"/>
                </a:solidFill>
              </a:rPr>
              <a:t/>
            </a:r>
            <a:br>
              <a:rPr lang="en-US" sz="3600" dirty="0">
                <a:solidFill>
                  <a:srgbClr val="000066"/>
                </a:solidFill>
              </a:rPr>
            </a:br>
            <a:r>
              <a:rPr lang="en-US" sz="3600" dirty="0">
                <a:solidFill>
                  <a:srgbClr val="000066"/>
                </a:solidFill>
              </a:rPr>
              <a:t/>
            </a:r>
            <a:br>
              <a:rPr lang="en-US" sz="3600" dirty="0">
                <a:solidFill>
                  <a:srgbClr val="000066"/>
                </a:solidFill>
              </a:rPr>
            </a:br>
            <a:r>
              <a:rPr lang="en-US" sz="3600" dirty="0">
                <a:solidFill>
                  <a:srgbClr val="000066"/>
                </a:solidFill>
              </a:rPr>
              <a:t>Dc </a:t>
            </a:r>
            <a:r>
              <a:rPr lang="en-US" sz="3600" dirty="0" smtClean="0">
                <a:solidFill>
                  <a:srgbClr val="000066"/>
                </a:solidFill>
              </a:rPr>
              <a:t>Drive Examples</a:t>
            </a:r>
            <a:endParaRPr lang="en-US" sz="3600" dirty="0">
              <a:solidFill>
                <a:srgbClr val="0000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656" y="762000"/>
            <a:ext cx="4742688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65380"/>
          <a:stretch/>
        </p:blipFill>
        <p:spPr>
          <a:xfrm>
            <a:off x="1296529" y="762000"/>
            <a:ext cx="6550941" cy="283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5422" b="262"/>
          <a:stretch/>
        </p:blipFill>
        <p:spPr>
          <a:xfrm>
            <a:off x="1371600" y="685800"/>
            <a:ext cx="6550941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5422" b="262"/>
          <a:stretch/>
        </p:blipFill>
        <p:spPr>
          <a:xfrm>
            <a:off x="1371600" y="685800"/>
            <a:ext cx="6550941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52400"/>
            <a:ext cx="6530004" cy="6593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3752"/>
          <a:stretch/>
        </p:blipFill>
        <p:spPr>
          <a:xfrm>
            <a:off x="990600" y="457200"/>
            <a:ext cx="6550941" cy="453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35441"/>
          <a:stretch/>
        </p:blipFill>
        <p:spPr>
          <a:xfrm>
            <a:off x="990600" y="609599"/>
            <a:ext cx="6550941" cy="520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53940"/>
          <a:stretch/>
        </p:blipFill>
        <p:spPr>
          <a:xfrm>
            <a:off x="1296529" y="533400"/>
            <a:ext cx="6550941" cy="38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930B-CBC7-4CBA-BED9-8BC389CF6A0A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5984"/>
          <a:stretch/>
        </p:blipFill>
        <p:spPr>
          <a:xfrm>
            <a:off x="1296529" y="990600"/>
            <a:ext cx="6550941" cy="450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13491</TotalTime>
  <Words>34</Words>
  <Application>Microsoft Office PowerPoint</Application>
  <PresentationFormat>On-screen Show (4:3)</PresentationFormat>
  <Paragraphs>33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Default Design</vt:lpstr>
      <vt:lpstr>EE 293 Electric Motor Drives  Dc Drive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Keith Corzine</cp:lastModifiedBy>
  <cp:revision>798</cp:revision>
  <cp:lastPrinted>2016-01-19T19:58:33Z</cp:lastPrinted>
  <dcterms:created xsi:type="dcterms:W3CDTF">1601-01-01T00:00:00Z</dcterms:created>
  <dcterms:modified xsi:type="dcterms:W3CDTF">2017-01-26T18:45:46Z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